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2858750" cx="10287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05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050" orient="horz"/>
        <p:guide pos="32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716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845b6124f_0_12:notes"/>
          <p:cNvSpPr/>
          <p:nvPr>
            <p:ph idx="2" type="sldImg"/>
          </p:nvPr>
        </p:nvSpPr>
        <p:spPr>
          <a:xfrm>
            <a:off x="20577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845b6124f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0672" y="1861438"/>
            <a:ext cx="9585600" cy="5131500"/>
          </a:xfrm>
          <a:prstGeom prst="rect">
            <a:avLst/>
          </a:prstGeom>
        </p:spPr>
        <p:txBody>
          <a:bodyPr anchorCtr="0" anchor="b" bIns="129525" lIns="129525" spcFirstLastPara="1" rIns="129525" wrap="square" tIns="129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1pPr>
            <a:lvl2pPr lvl="1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2pPr>
            <a:lvl3pPr lvl="2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3pPr>
            <a:lvl4pPr lvl="3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4pPr>
            <a:lvl5pPr lvl="4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5pPr>
            <a:lvl6pPr lvl="5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6pPr>
            <a:lvl7pPr lvl="6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7pPr>
            <a:lvl8pPr lvl="7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8pPr>
            <a:lvl9pPr lvl="8" algn="ctr">
              <a:spcBef>
                <a:spcPts val="0"/>
              </a:spcBef>
              <a:spcAft>
                <a:spcPts val="0"/>
              </a:spcAft>
              <a:buSzPts val="7367"/>
              <a:buNone/>
              <a:defRPr sz="7366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0663" y="7085313"/>
            <a:ext cx="9585600" cy="19815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0663" y="2765313"/>
            <a:ext cx="9585600" cy="4908900"/>
          </a:xfrm>
          <a:prstGeom prst="rect">
            <a:avLst/>
          </a:prstGeom>
        </p:spPr>
        <p:txBody>
          <a:bodyPr anchorCtr="0" anchor="b" bIns="129525" lIns="129525" spcFirstLastPara="1" rIns="129525" wrap="square" tIns="129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000"/>
              <a:buNone/>
              <a:defRPr sz="17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0663" y="7880563"/>
            <a:ext cx="9585600" cy="32520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90525" lvl="0" marL="457200" algn="ctr">
              <a:spcBef>
                <a:spcPts val="0"/>
              </a:spcBef>
              <a:spcAft>
                <a:spcPts val="0"/>
              </a:spcAft>
              <a:buSzPts val="2550"/>
              <a:buChar char="●"/>
              <a:defRPr sz="2550"/>
            </a:lvl1pPr>
            <a:lvl2pPr indent="-354541" lvl="1" marL="914400" algn="ctr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2pPr>
            <a:lvl3pPr indent="-354541" lvl="2" marL="1371600" algn="ctr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3pPr>
            <a:lvl4pPr indent="-354541" lvl="3" marL="1828800" algn="ctr">
              <a:spcBef>
                <a:spcPts val="0"/>
              </a:spcBef>
              <a:spcAft>
                <a:spcPts val="0"/>
              </a:spcAft>
              <a:buSzPts val="1983"/>
              <a:buChar char="●"/>
              <a:defRPr sz="1983"/>
            </a:lvl4pPr>
            <a:lvl5pPr indent="-354541" lvl="4" marL="2286000" algn="ctr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5pPr>
            <a:lvl6pPr indent="-354541" lvl="5" marL="2743200" algn="ctr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6pPr>
            <a:lvl7pPr indent="-354541" lvl="6" marL="3200400" algn="ctr">
              <a:spcBef>
                <a:spcPts val="0"/>
              </a:spcBef>
              <a:spcAft>
                <a:spcPts val="0"/>
              </a:spcAft>
              <a:buSzPts val="1983"/>
              <a:buChar char="●"/>
              <a:defRPr sz="1983"/>
            </a:lvl7pPr>
            <a:lvl8pPr indent="-354541" lvl="7" marL="3657600" algn="ctr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8pPr>
            <a:lvl9pPr indent="-354541" lvl="8" marL="4114800" algn="ctr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0663" y="5377125"/>
            <a:ext cx="9585600" cy="21045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1pPr>
            <a:lvl2pPr lvl="1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2pPr>
            <a:lvl3pPr lvl="2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3pPr>
            <a:lvl4pPr lvl="3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4pPr>
            <a:lvl5pPr lvl="4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5pPr>
            <a:lvl6pPr lvl="5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6pPr>
            <a:lvl7pPr lvl="6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7pPr>
            <a:lvl8pPr lvl="7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8pPr>
            <a:lvl9pPr lvl="8" algn="ctr">
              <a:spcBef>
                <a:spcPts val="0"/>
              </a:spcBef>
              <a:spcAft>
                <a:spcPts val="0"/>
              </a:spcAft>
              <a:buSzPts val="5100"/>
              <a:buNone/>
              <a:defRPr sz="51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1pPr>
            <a:lvl2pPr lvl="1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2pPr>
            <a:lvl3pPr lvl="2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3pPr>
            <a:lvl4pPr lvl="3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4pPr>
            <a:lvl5pPr lvl="4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5pPr>
            <a:lvl6pPr lvl="5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6pPr>
            <a:lvl7pPr lvl="6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7pPr>
            <a:lvl8pPr lvl="7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8pPr>
            <a:lvl9pPr lvl="8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0663" y="2881188"/>
            <a:ext cx="9585600" cy="85410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90525" lvl="0" marL="457200">
              <a:spcBef>
                <a:spcPts val="0"/>
              </a:spcBef>
              <a:spcAft>
                <a:spcPts val="0"/>
              </a:spcAft>
              <a:buSzPts val="2550"/>
              <a:buChar char="●"/>
              <a:defRPr sz="2550"/>
            </a:lvl1pPr>
            <a:lvl2pPr indent="-354541" lvl="1" marL="914400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2pPr>
            <a:lvl3pPr indent="-354541" lvl="2" marL="1371600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3pPr>
            <a:lvl4pPr indent="-354541" lvl="3" marL="1828800">
              <a:spcBef>
                <a:spcPts val="0"/>
              </a:spcBef>
              <a:spcAft>
                <a:spcPts val="0"/>
              </a:spcAft>
              <a:buSzPts val="1983"/>
              <a:buChar char="●"/>
              <a:defRPr sz="1983"/>
            </a:lvl4pPr>
            <a:lvl5pPr indent="-354541" lvl="4" marL="2286000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5pPr>
            <a:lvl6pPr indent="-354541" lvl="5" marL="2743200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6pPr>
            <a:lvl7pPr indent="-354541" lvl="6" marL="3200400">
              <a:spcBef>
                <a:spcPts val="0"/>
              </a:spcBef>
              <a:spcAft>
                <a:spcPts val="0"/>
              </a:spcAft>
              <a:buSzPts val="1983"/>
              <a:buChar char="●"/>
              <a:defRPr sz="1983"/>
            </a:lvl7pPr>
            <a:lvl8pPr indent="-354541" lvl="7" marL="3657600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8pPr>
            <a:lvl9pPr indent="-354541" lvl="8" marL="4114800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1pPr>
            <a:lvl2pPr lvl="1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2pPr>
            <a:lvl3pPr lvl="2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3pPr>
            <a:lvl4pPr lvl="3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4pPr>
            <a:lvl5pPr lvl="4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5pPr>
            <a:lvl6pPr lvl="5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6pPr>
            <a:lvl7pPr lvl="6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7pPr>
            <a:lvl8pPr lvl="7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8pPr>
            <a:lvl9pPr lvl="8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0663" y="2881188"/>
            <a:ext cx="4500000" cy="85410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54541" lvl="0" marL="457200">
              <a:spcBef>
                <a:spcPts val="0"/>
              </a:spcBef>
              <a:spcAft>
                <a:spcPts val="0"/>
              </a:spcAft>
              <a:buSzPts val="1983"/>
              <a:buChar char="●"/>
              <a:defRPr sz="1983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436450" y="2881188"/>
            <a:ext cx="4500000" cy="85410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54541" lvl="0" marL="457200">
              <a:spcBef>
                <a:spcPts val="0"/>
              </a:spcBef>
              <a:spcAft>
                <a:spcPts val="0"/>
              </a:spcAft>
              <a:buSzPts val="1983"/>
              <a:buChar char="●"/>
              <a:defRPr sz="1983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1pPr>
            <a:lvl2pPr lvl="1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2pPr>
            <a:lvl3pPr lvl="2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3pPr>
            <a:lvl4pPr lvl="3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4pPr>
            <a:lvl5pPr lvl="4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5pPr>
            <a:lvl6pPr lvl="5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6pPr>
            <a:lvl7pPr lvl="6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7pPr>
            <a:lvl8pPr lvl="7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8pPr>
            <a:lvl9pPr lvl="8">
              <a:spcBef>
                <a:spcPts val="0"/>
              </a:spcBef>
              <a:spcAft>
                <a:spcPts val="0"/>
              </a:spcAft>
              <a:buSzPts val="3967"/>
              <a:buNone/>
              <a:defRPr sz="3966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0663" y="1389000"/>
            <a:ext cx="3159000" cy="1889400"/>
          </a:xfrm>
          <a:prstGeom prst="rect">
            <a:avLst/>
          </a:prstGeom>
        </p:spPr>
        <p:txBody>
          <a:bodyPr anchorCtr="0" anchor="b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 sz="3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0663" y="3474000"/>
            <a:ext cx="3159000" cy="79485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1531" y="1125375"/>
            <a:ext cx="7163700" cy="102270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1pPr>
            <a:lvl2pPr lvl="1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2pPr>
            <a:lvl3pPr lvl="2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3pPr>
            <a:lvl4pPr lvl="3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4pPr>
            <a:lvl5pPr lvl="4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5pPr>
            <a:lvl6pPr lvl="5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6pPr>
            <a:lvl7pPr lvl="6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7pPr>
            <a:lvl8pPr lvl="7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8pPr>
            <a:lvl9pPr lvl="8">
              <a:spcBef>
                <a:spcPts val="0"/>
              </a:spcBef>
              <a:spcAft>
                <a:spcPts val="0"/>
              </a:spcAft>
              <a:buSzPts val="6800"/>
              <a:buNone/>
              <a:defRPr sz="6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312"/>
            <a:ext cx="5143500" cy="12858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8688" y="3082938"/>
            <a:ext cx="4550700" cy="3705900"/>
          </a:xfrm>
          <a:prstGeom prst="rect">
            <a:avLst/>
          </a:prstGeom>
        </p:spPr>
        <p:txBody>
          <a:bodyPr anchorCtr="0" anchor="b" bIns="129525" lIns="129525" spcFirstLastPara="1" rIns="129525" wrap="square" tIns="1295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1pPr>
            <a:lvl2pPr lvl="1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2pPr>
            <a:lvl3pPr lvl="2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3pPr>
            <a:lvl4pPr lvl="3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4pPr>
            <a:lvl5pPr lvl="4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5pPr>
            <a:lvl6pPr lvl="5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6pPr>
            <a:lvl7pPr lvl="6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7pPr>
            <a:lvl8pPr lvl="7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8pPr>
            <a:lvl9pPr lvl="8" algn="ctr">
              <a:spcBef>
                <a:spcPts val="0"/>
              </a:spcBef>
              <a:spcAft>
                <a:spcPts val="0"/>
              </a:spcAft>
              <a:buSzPts val="5950"/>
              <a:buNone/>
              <a:defRPr sz="595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8688" y="7007688"/>
            <a:ext cx="4550700" cy="3087900"/>
          </a:xfrm>
          <a:prstGeom prst="rect">
            <a:avLst/>
          </a:prstGeom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975"/>
              <a:buNone/>
              <a:defRPr sz="297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556938" y="1810188"/>
            <a:ext cx="4316700" cy="92379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indent="-390525" lvl="0" marL="457200">
              <a:spcBef>
                <a:spcPts val="0"/>
              </a:spcBef>
              <a:spcAft>
                <a:spcPts val="0"/>
              </a:spcAft>
              <a:buSzPts val="2550"/>
              <a:buChar char="●"/>
              <a:defRPr sz="2550"/>
            </a:lvl1pPr>
            <a:lvl2pPr indent="-354541" lvl="1" marL="914400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2pPr>
            <a:lvl3pPr indent="-354541" lvl="2" marL="1371600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3pPr>
            <a:lvl4pPr indent="-354541" lvl="3" marL="1828800">
              <a:spcBef>
                <a:spcPts val="0"/>
              </a:spcBef>
              <a:spcAft>
                <a:spcPts val="0"/>
              </a:spcAft>
              <a:buSzPts val="1983"/>
              <a:buChar char="●"/>
              <a:defRPr sz="1983"/>
            </a:lvl4pPr>
            <a:lvl5pPr indent="-354541" lvl="4" marL="2286000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5pPr>
            <a:lvl6pPr indent="-354541" lvl="5" marL="2743200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6pPr>
            <a:lvl7pPr indent="-354541" lvl="6" marL="3200400">
              <a:spcBef>
                <a:spcPts val="0"/>
              </a:spcBef>
              <a:spcAft>
                <a:spcPts val="0"/>
              </a:spcAft>
              <a:buSzPts val="1983"/>
              <a:buChar char="●"/>
              <a:defRPr sz="1983"/>
            </a:lvl7pPr>
            <a:lvl8pPr indent="-354541" lvl="7" marL="3657600">
              <a:spcBef>
                <a:spcPts val="0"/>
              </a:spcBef>
              <a:spcAft>
                <a:spcPts val="0"/>
              </a:spcAft>
              <a:buSzPts val="1983"/>
              <a:buChar char="○"/>
              <a:defRPr sz="1983"/>
            </a:lvl8pPr>
            <a:lvl9pPr indent="-354541" lvl="8" marL="4114800">
              <a:spcBef>
                <a:spcPts val="0"/>
              </a:spcBef>
              <a:spcAft>
                <a:spcPts val="0"/>
              </a:spcAft>
              <a:buSzPts val="1983"/>
              <a:buChar char="■"/>
              <a:defRPr sz="1983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0663" y="10576438"/>
            <a:ext cx="6748800" cy="15129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50"/>
              <a:buNone/>
              <a:defRPr sz="2550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>
              <a:buNone/>
              <a:defRPr sz="1416"/>
            </a:lvl1pPr>
            <a:lvl2pPr lvl="1">
              <a:buNone/>
              <a:defRPr sz="1416"/>
            </a:lvl2pPr>
            <a:lvl3pPr lvl="2">
              <a:buNone/>
              <a:defRPr sz="1416"/>
            </a:lvl3pPr>
            <a:lvl4pPr lvl="3">
              <a:buNone/>
              <a:defRPr sz="1416"/>
            </a:lvl4pPr>
            <a:lvl5pPr lvl="4">
              <a:buNone/>
              <a:defRPr sz="1416"/>
            </a:lvl5pPr>
            <a:lvl6pPr lvl="5">
              <a:buNone/>
              <a:defRPr sz="1416"/>
            </a:lvl6pPr>
            <a:lvl7pPr lvl="6">
              <a:buNone/>
              <a:defRPr sz="1416"/>
            </a:lvl7pPr>
            <a:lvl8pPr lvl="7">
              <a:buNone/>
              <a:defRPr sz="1416"/>
            </a:lvl8pPr>
            <a:lvl9pPr lvl="8">
              <a:buNone/>
              <a:defRPr sz="1416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9525" lIns="129525" spcFirstLastPara="1" rIns="129525" wrap="square" tIns="1295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7"/>
              <a:buNone/>
              <a:defRPr sz="3966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0663" y="2881188"/>
            <a:ext cx="9585600" cy="85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29525" lIns="129525" spcFirstLastPara="1" rIns="129525" wrap="square" tIns="129525">
            <a:normAutofit/>
          </a:bodyPr>
          <a:lstStyle>
            <a:lvl1pPr indent="-390525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50"/>
              <a:buChar char="●"/>
              <a:defRPr sz="2550">
                <a:solidFill>
                  <a:schemeClr val="dk2"/>
                </a:solidFill>
              </a:defRPr>
            </a:lvl1pPr>
            <a:lvl2pPr indent="-354541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83"/>
              <a:buChar char="○"/>
              <a:defRPr sz="1983">
                <a:solidFill>
                  <a:schemeClr val="dk2"/>
                </a:solidFill>
              </a:defRPr>
            </a:lvl2pPr>
            <a:lvl3pPr indent="-354541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83"/>
              <a:buChar char="■"/>
              <a:defRPr sz="1983">
                <a:solidFill>
                  <a:schemeClr val="dk2"/>
                </a:solidFill>
              </a:defRPr>
            </a:lvl3pPr>
            <a:lvl4pPr indent="-354541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83"/>
              <a:buChar char="●"/>
              <a:defRPr sz="1983">
                <a:solidFill>
                  <a:schemeClr val="dk2"/>
                </a:solidFill>
              </a:defRPr>
            </a:lvl4pPr>
            <a:lvl5pPr indent="-354541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83"/>
              <a:buChar char="○"/>
              <a:defRPr sz="1983">
                <a:solidFill>
                  <a:schemeClr val="dk2"/>
                </a:solidFill>
              </a:defRPr>
            </a:lvl5pPr>
            <a:lvl6pPr indent="-354541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83"/>
              <a:buChar char="■"/>
              <a:defRPr sz="1983">
                <a:solidFill>
                  <a:schemeClr val="dk2"/>
                </a:solidFill>
              </a:defRPr>
            </a:lvl6pPr>
            <a:lvl7pPr indent="-354541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83"/>
              <a:buChar char="●"/>
              <a:defRPr sz="1983">
                <a:solidFill>
                  <a:schemeClr val="dk2"/>
                </a:solidFill>
              </a:defRPr>
            </a:lvl7pPr>
            <a:lvl8pPr indent="-354541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83"/>
              <a:buChar char="○"/>
              <a:defRPr sz="1983">
                <a:solidFill>
                  <a:schemeClr val="dk2"/>
                </a:solidFill>
              </a:defRPr>
            </a:lvl8pPr>
            <a:lvl9pPr indent="-354541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83"/>
              <a:buChar char="■"/>
              <a:defRPr sz="1983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531515" y="11658042"/>
            <a:ext cx="617400" cy="98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rmAutofit/>
          </a:bodyPr>
          <a:lstStyle>
            <a:lvl1pPr lvl="0" algn="r">
              <a:buNone/>
              <a:defRPr sz="1416">
                <a:solidFill>
                  <a:schemeClr val="dk2"/>
                </a:solidFill>
              </a:defRPr>
            </a:lvl1pPr>
            <a:lvl2pPr lvl="1" algn="r">
              <a:buNone/>
              <a:defRPr sz="1416">
                <a:solidFill>
                  <a:schemeClr val="dk2"/>
                </a:solidFill>
              </a:defRPr>
            </a:lvl2pPr>
            <a:lvl3pPr lvl="2" algn="r">
              <a:buNone/>
              <a:defRPr sz="1416">
                <a:solidFill>
                  <a:schemeClr val="dk2"/>
                </a:solidFill>
              </a:defRPr>
            </a:lvl3pPr>
            <a:lvl4pPr lvl="3" algn="r">
              <a:buNone/>
              <a:defRPr sz="1416">
                <a:solidFill>
                  <a:schemeClr val="dk2"/>
                </a:solidFill>
              </a:defRPr>
            </a:lvl4pPr>
            <a:lvl5pPr lvl="4" algn="r">
              <a:buNone/>
              <a:defRPr sz="1416">
                <a:solidFill>
                  <a:schemeClr val="dk2"/>
                </a:solidFill>
              </a:defRPr>
            </a:lvl5pPr>
            <a:lvl6pPr lvl="5" algn="r">
              <a:buNone/>
              <a:defRPr sz="1416">
                <a:solidFill>
                  <a:schemeClr val="dk2"/>
                </a:solidFill>
              </a:defRPr>
            </a:lvl6pPr>
            <a:lvl7pPr lvl="6" algn="r">
              <a:buNone/>
              <a:defRPr sz="1416">
                <a:solidFill>
                  <a:schemeClr val="dk2"/>
                </a:solidFill>
              </a:defRPr>
            </a:lvl7pPr>
            <a:lvl8pPr lvl="7" algn="r">
              <a:buNone/>
              <a:defRPr sz="1416">
                <a:solidFill>
                  <a:schemeClr val="dk2"/>
                </a:solidFill>
              </a:defRPr>
            </a:lvl8pPr>
            <a:lvl9pPr lvl="8" algn="r">
              <a:buNone/>
              <a:defRPr sz="1416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track_pack_weekly_scedule_fb_vert_mobile_2025112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4"/>
            <a:ext cx="10286999" cy="1285401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5460300" y="1712800"/>
            <a:ext cx="3839100" cy="1137000"/>
          </a:xfrm>
          <a:prstGeom prst="rect">
            <a:avLst/>
          </a:prstGeom>
          <a:noFill/>
          <a:ln>
            <a:noFill/>
          </a:ln>
        </p:spPr>
        <p:txBody>
          <a:bodyPr anchorCtr="0" anchor="t" bIns="129525" lIns="129525" spcFirstLastPara="1" rIns="129525" wrap="square" tIns="1295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33">
                <a:solidFill>
                  <a:schemeClr val="dk2"/>
                </a:solidFill>
              </a:rPr>
              <a:t>11/3-11/9</a:t>
            </a:r>
            <a:endParaRPr b="1" i="1" sz="3833">
              <a:solidFill>
                <a:schemeClr val="dk2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2363025" y="3748299"/>
            <a:ext cx="6861600" cy="87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300">
                <a:solidFill>
                  <a:schemeClr val="dk2"/>
                </a:solidFill>
              </a:rPr>
              <a:t>VOLUNTEER MAINTENANCE NIGHT!</a:t>
            </a:r>
            <a:br>
              <a:rPr b="1" i="1" lang="en" sz="2300">
                <a:solidFill>
                  <a:schemeClr val="dk2"/>
                </a:solidFill>
              </a:rPr>
            </a:br>
            <a:r>
              <a:rPr b="1" i="1" lang="en" sz="2300">
                <a:solidFill>
                  <a:schemeClr val="dk2"/>
                </a:solidFill>
              </a:rPr>
              <a:t>Free pizza and riding after 530-630pm</a:t>
            </a:r>
            <a:endParaRPr b="1" i="1" sz="2300">
              <a:solidFill>
                <a:schemeClr val="dk2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63025" y="4877550"/>
            <a:ext cx="6861600" cy="84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300">
                <a:solidFill>
                  <a:schemeClr val="dk2"/>
                </a:solidFill>
              </a:rPr>
              <a:t>6-8pm practice ($5 or D-pass)</a:t>
            </a:r>
            <a:endParaRPr b="1" i="1" sz="23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363025" y="5987875"/>
            <a:ext cx="6861600" cy="84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300">
                <a:solidFill>
                  <a:schemeClr val="dk2"/>
                </a:solidFill>
              </a:rPr>
              <a:t>No scheduled events</a:t>
            </a:r>
            <a:endParaRPr b="1" i="1" sz="2300">
              <a:solidFill>
                <a:schemeClr val="dk2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363025" y="7074823"/>
            <a:ext cx="6861600" cy="87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300">
                <a:solidFill>
                  <a:schemeClr val="dk2"/>
                </a:solidFill>
              </a:rPr>
              <a:t>6-8pm practice &amp; race ($10 or D-pass)</a:t>
            </a:r>
            <a:endParaRPr b="1" i="1" sz="2300">
              <a:solidFill>
                <a:schemeClr val="dk2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363025" y="8186798"/>
            <a:ext cx="6861600" cy="87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300">
                <a:solidFill>
                  <a:schemeClr val="dk2"/>
                </a:solidFill>
              </a:rPr>
              <a:t>No scheduled events</a:t>
            </a:r>
            <a:endParaRPr b="1" i="1" sz="2300">
              <a:solidFill>
                <a:schemeClr val="dk2"/>
              </a:solidFill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2363025" y="9281300"/>
            <a:ext cx="6861600" cy="87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300">
                <a:solidFill>
                  <a:schemeClr val="dk2"/>
                </a:solidFill>
              </a:rPr>
              <a:t>VOLUNTEER MAINTENANCE NIGHT!</a:t>
            </a:r>
            <a:br>
              <a:rPr b="1" i="1" lang="en" sz="2300">
                <a:solidFill>
                  <a:schemeClr val="dk2"/>
                </a:solidFill>
              </a:rPr>
            </a:br>
            <a:r>
              <a:rPr b="1" i="1" lang="en" sz="2300">
                <a:solidFill>
                  <a:schemeClr val="dk2"/>
                </a:solidFill>
              </a:rPr>
              <a:t>Free pizza and riding after</a:t>
            </a:r>
            <a:endParaRPr b="1" i="1" sz="2300">
              <a:solidFill>
                <a:schemeClr val="dk2"/>
              </a:solidFill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363025" y="10415523"/>
            <a:ext cx="6861600" cy="87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9525" lIns="129525" spcFirstLastPara="1" rIns="129525" wrap="square" tIns="129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300">
                <a:solidFill>
                  <a:schemeClr val="dk2"/>
                </a:solidFill>
              </a:rPr>
              <a:t>2-4pm practice &amp; race ($15 or D-pass)</a:t>
            </a:r>
            <a:endParaRPr b="1" i="1" sz="2300">
              <a:solidFill>
                <a:schemeClr val="dk2"/>
              </a:solidFill>
            </a:endParaRPr>
          </a:p>
        </p:txBody>
      </p:sp>
      <p:pic>
        <p:nvPicPr>
          <p:cNvPr id="63" name="Google Shape;63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9403" y="223630"/>
            <a:ext cx="2884499" cy="2925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