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287000" cx="10287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845b6124f_0_12:notes"/>
          <p:cNvSpPr/>
          <p:nvPr>
            <p:ph idx="2" type="sldImg"/>
          </p:nvPr>
        </p:nvSpPr>
        <p:spPr>
          <a:xfrm>
            <a:off x="1714800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845b6124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595959"/>
                </a:solidFill>
              </a:rPr>
              <a:t>Social:</a:t>
            </a:r>
            <a:r>
              <a:rPr lang="en" sz="1800">
                <a:solidFill>
                  <a:srgbClr val="595959"/>
                </a:solidFill>
              </a:rPr>
              <a:t> </a:t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95959"/>
                </a:solidFill>
              </a:rPr>
              <a:t>FB</a:t>
            </a:r>
            <a:br>
              <a:rPr lang="en" sz="1800">
                <a:solidFill>
                  <a:srgbClr val="595959"/>
                </a:solidFill>
              </a:rPr>
            </a:br>
            <a:br>
              <a:rPr lang="en" sz="1800">
                <a:solidFill>
                  <a:srgbClr val="595959"/>
                </a:solidFill>
              </a:rPr>
            </a:br>
            <a:r>
              <a:rPr b="1" lang="en" sz="1800">
                <a:solidFill>
                  <a:srgbClr val="595959"/>
                </a:solidFill>
              </a:rPr>
              <a:t>Dim:</a:t>
            </a:r>
            <a:r>
              <a:rPr lang="en" sz="1800">
                <a:solidFill>
                  <a:srgbClr val="595959"/>
                </a:solidFill>
              </a:rPr>
              <a:t> </a:t>
            </a:r>
            <a:endParaRPr sz="1800">
              <a:solidFill>
                <a:srgbClr val="59595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95959"/>
                </a:solidFill>
              </a:rPr>
              <a:t>Square</a:t>
            </a:r>
            <a:br>
              <a:rPr lang="en" sz="1800">
                <a:solidFill>
                  <a:srgbClr val="595959"/>
                </a:solidFill>
              </a:rPr>
            </a:br>
            <a:br>
              <a:rPr lang="en" sz="1800">
                <a:solidFill>
                  <a:srgbClr val="595959"/>
                </a:solidFill>
              </a:rPr>
            </a:br>
            <a:r>
              <a:rPr b="1" lang="en" sz="1800">
                <a:solidFill>
                  <a:srgbClr val="595959"/>
                </a:solidFill>
              </a:rPr>
              <a:t>Content:</a:t>
            </a:r>
            <a:br>
              <a:rPr lang="en" sz="1800">
                <a:solidFill>
                  <a:srgbClr val="595959"/>
                </a:solidFill>
              </a:rPr>
            </a:br>
            <a:r>
              <a:rPr lang="en" sz="1800">
                <a:solidFill>
                  <a:srgbClr val="595959"/>
                </a:solidFill>
              </a:rPr>
              <a:t>Weekly</a:t>
            </a:r>
            <a:br>
              <a:rPr lang="en" sz="1800">
                <a:solidFill>
                  <a:srgbClr val="595959"/>
                </a:solidFill>
              </a:rPr>
            </a:br>
            <a:r>
              <a:rPr lang="en" sz="1800">
                <a:solidFill>
                  <a:srgbClr val="595959"/>
                </a:solidFill>
              </a:rPr>
              <a:t>Schedule</a:t>
            </a:r>
            <a:br>
              <a:rPr lang="en" sz="1800">
                <a:solidFill>
                  <a:srgbClr val="595959"/>
                </a:solidFill>
              </a:rPr>
            </a:br>
            <a:br>
              <a:rPr lang="en" sz="1800">
                <a:solidFill>
                  <a:srgbClr val="595959"/>
                </a:solidFill>
              </a:rPr>
            </a:br>
            <a:r>
              <a:rPr b="1" lang="en" sz="1800">
                <a:solidFill>
                  <a:srgbClr val="595959"/>
                </a:solidFill>
              </a:rPr>
              <a:t>Directions:</a:t>
            </a:r>
            <a:br>
              <a:rPr lang="en" sz="1800">
                <a:solidFill>
                  <a:srgbClr val="595959"/>
                </a:solidFill>
              </a:rPr>
            </a:br>
            <a:r>
              <a:rPr lang="en" sz="1800">
                <a:solidFill>
                  <a:srgbClr val="595959"/>
                </a:solidFill>
              </a:rPr>
              <a:t>Fill out template and copy/paste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489150"/>
            <a:ext cx="9585600" cy="41052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1pPr>
            <a:lvl2pPr lvl="1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2pPr>
            <a:lvl3pPr lvl="2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3pPr>
            <a:lvl4pPr lvl="3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4pPr>
            <a:lvl5pPr lvl="4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5pPr>
            <a:lvl6pPr lvl="5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6pPr>
            <a:lvl7pPr lvl="6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7pPr>
            <a:lvl8pPr lvl="7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8pPr>
            <a:lvl9pPr lvl="8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5668250"/>
            <a:ext cx="9585600" cy="15852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2212250"/>
            <a:ext cx="9585600" cy="39270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6304450"/>
            <a:ext cx="9585600" cy="26016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90525" lvl="0" marL="457200" algn="ctr">
              <a:spcBef>
                <a:spcPts val="0"/>
              </a:spcBef>
              <a:spcAft>
                <a:spcPts val="0"/>
              </a:spcAft>
              <a:buSzPts val="2550"/>
              <a:buChar char="●"/>
              <a:defRPr sz="2550"/>
            </a:lvl1pPr>
            <a:lvl2pPr indent="-354541" lvl="1" marL="914400" algn="ctr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2pPr>
            <a:lvl3pPr indent="-354541" lvl="2" marL="1371600" algn="ctr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3pPr>
            <a:lvl4pPr indent="-354541" lvl="3" marL="1828800" algn="ctr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4pPr>
            <a:lvl5pPr indent="-354541" lvl="4" marL="2286000" algn="ctr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5pPr>
            <a:lvl6pPr indent="-354541" lvl="5" marL="2743200" algn="ctr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6pPr>
            <a:lvl7pPr indent="-354541" lvl="6" marL="3200400" algn="ctr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7pPr>
            <a:lvl8pPr indent="-354541" lvl="7" marL="3657600" algn="ctr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8pPr>
            <a:lvl9pPr indent="-354541" lvl="8" marL="4114800" algn="ctr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4301700"/>
            <a:ext cx="9585600" cy="16836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1pPr>
            <a:lvl2pPr lvl="1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2pPr>
            <a:lvl3pPr lvl="2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3pPr>
            <a:lvl4pPr lvl="3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4pPr>
            <a:lvl5pPr lvl="4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5pPr>
            <a:lvl6pPr lvl="5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6pPr>
            <a:lvl7pPr lvl="6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7pPr>
            <a:lvl8pPr lvl="7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8pPr>
            <a:lvl9pPr lvl="8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90525" lvl="0" marL="457200">
              <a:spcBef>
                <a:spcPts val="0"/>
              </a:spcBef>
              <a:spcAft>
                <a:spcPts val="0"/>
              </a:spcAft>
              <a:buSzPts val="2550"/>
              <a:buChar char="●"/>
              <a:defRPr sz="2550"/>
            </a:lvl1pPr>
            <a:lvl2pPr indent="-354541" lvl="1" marL="9144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2pPr>
            <a:lvl3pPr indent="-354541" lvl="2" marL="13716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3pPr>
            <a:lvl4pPr indent="-354541" lvl="3" marL="18288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4pPr>
            <a:lvl5pPr indent="-354541" lvl="4" marL="22860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5pPr>
            <a:lvl6pPr indent="-354541" lvl="5" marL="27432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6pPr>
            <a:lvl7pPr indent="-354541" lvl="6" marL="32004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7pPr>
            <a:lvl8pPr indent="-354541" lvl="7" marL="36576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8pPr>
            <a:lvl9pPr indent="-354541" lvl="8" marL="41148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1pPr>
            <a:lvl2pPr lvl="1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2pPr>
            <a:lvl3pPr lvl="2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3pPr>
            <a:lvl4pPr lvl="3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4pPr>
            <a:lvl5pPr lvl="4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5pPr>
            <a:lvl6pPr lvl="5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6pPr>
            <a:lvl7pPr lvl="6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7pPr>
            <a:lvl8pPr lvl="7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8pPr>
            <a:lvl9pPr lvl="8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2304950"/>
            <a:ext cx="4500000" cy="68328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54541" lvl="0" marL="4572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2304950"/>
            <a:ext cx="4500000" cy="68328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54541" lvl="0" marL="4572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1pPr>
            <a:lvl2pPr lvl="1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2pPr>
            <a:lvl3pPr lvl="2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3pPr>
            <a:lvl4pPr lvl="3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4pPr>
            <a:lvl5pPr lvl="4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5pPr>
            <a:lvl6pPr lvl="5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6pPr>
            <a:lvl7pPr lvl="6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7pPr>
            <a:lvl8pPr lvl="7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8pPr>
            <a:lvl9pPr lvl="8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111200"/>
            <a:ext cx="3159000" cy="15114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2779200"/>
            <a:ext cx="3159000" cy="63588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900300"/>
            <a:ext cx="7163700" cy="81816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250"/>
            <a:ext cx="51435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2466350"/>
            <a:ext cx="4550700" cy="29646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1pPr>
            <a:lvl2pPr lvl="1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2pPr>
            <a:lvl3pPr lvl="2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3pPr>
            <a:lvl4pPr lvl="3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4pPr>
            <a:lvl5pPr lvl="4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5pPr>
            <a:lvl6pPr lvl="5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6pPr>
            <a:lvl7pPr lvl="6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7pPr>
            <a:lvl8pPr lvl="7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8pPr>
            <a:lvl9pPr lvl="8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5606150"/>
            <a:ext cx="4550700" cy="24702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1448150"/>
            <a:ext cx="4316700" cy="7390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indent="-390525" lvl="0" marL="457200">
              <a:spcBef>
                <a:spcPts val="0"/>
              </a:spcBef>
              <a:spcAft>
                <a:spcPts val="0"/>
              </a:spcAft>
              <a:buSzPts val="2550"/>
              <a:buChar char="●"/>
              <a:defRPr sz="2550"/>
            </a:lvl1pPr>
            <a:lvl2pPr indent="-354541" lvl="1" marL="9144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2pPr>
            <a:lvl3pPr indent="-354541" lvl="2" marL="13716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3pPr>
            <a:lvl4pPr indent="-354541" lvl="3" marL="18288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4pPr>
            <a:lvl5pPr indent="-354541" lvl="4" marL="22860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5pPr>
            <a:lvl6pPr indent="-354541" lvl="5" marL="27432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6pPr>
            <a:lvl7pPr indent="-354541" lvl="6" marL="32004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7pPr>
            <a:lvl8pPr indent="-354541" lvl="7" marL="36576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8pPr>
            <a:lvl9pPr indent="-354541" lvl="8" marL="41148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8461150"/>
            <a:ext cx="6748800" cy="1210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50"/>
              <a:buNone/>
              <a:defRPr sz="255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90525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50"/>
              <a:buChar char="●"/>
              <a:defRPr sz="2550">
                <a:solidFill>
                  <a:schemeClr val="dk2"/>
                </a:solidFill>
              </a:defRPr>
            </a:lvl1pPr>
            <a:lvl2pPr indent="-354541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○"/>
              <a:defRPr sz="1983">
                <a:solidFill>
                  <a:schemeClr val="dk2"/>
                </a:solidFill>
              </a:defRPr>
            </a:lvl2pPr>
            <a:lvl3pPr indent="-354541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■"/>
              <a:defRPr sz="1983">
                <a:solidFill>
                  <a:schemeClr val="dk2"/>
                </a:solidFill>
              </a:defRPr>
            </a:lvl3pPr>
            <a:lvl4pPr indent="-354541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●"/>
              <a:defRPr sz="1983">
                <a:solidFill>
                  <a:schemeClr val="dk2"/>
                </a:solidFill>
              </a:defRPr>
            </a:lvl4pPr>
            <a:lvl5pPr indent="-354541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○"/>
              <a:defRPr sz="1983">
                <a:solidFill>
                  <a:schemeClr val="dk2"/>
                </a:solidFill>
              </a:defRPr>
            </a:lvl5pPr>
            <a:lvl6pPr indent="-354541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■"/>
              <a:defRPr sz="1983">
                <a:solidFill>
                  <a:schemeClr val="dk2"/>
                </a:solidFill>
              </a:defRPr>
            </a:lvl6pPr>
            <a:lvl7pPr indent="-354541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●"/>
              <a:defRPr sz="1983">
                <a:solidFill>
                  <a:schemeClr val="dk2"/>
                </a:solidFill>
              </a:defRPr>
            </a:lvl7pPr>
            <a:lvl8pPr indent="-354541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○"/>
              <a:defRPr sz="1983">
                <a:solidFill>
                  <a:schemeClr val="dk2"/>
                </a:solidFill>
              </a:defRPr>
            </a:lvl8pPr>
            <a:lvl9pPr indent="-354541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■"/>
              <a:defRPr sz="1983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 algn="r">
              <a:buNone/>
              <a:defRPr sz="1416">
                <a:solidFill>
                  <a:schemeClr val="dk2"/>
                </a:solidFill>
              </a:defRPr>
            </a:lvl1pPr>
            <a:lvl2pPr lvl="1" algn="r">
              <a:buNone/>
              <a:defRPr sz="1416">
                <a:solidFill>
                  <a:schemeClr val="dk2"/>
                </a:solidFill>
              </a:defRPr>
            </a:lvl2pPr>
            <a:lvl3pPr lvl="2" algn="r">
              <a:buNone/>
              <a:defRPr sz="1416">
                <a:solidFill>
                  <a:schemeClr val="dk2"/>
                </a:solidFill>
              </a:defRPr>
            </a:lvl3pPr>
            <a:lvl4pPr lvl="3" algn="r">
              <a:buNone/>
              <a:defRPr sz="1416">
                <a:solidFill>
                  <a:schemeClr val="dk2"/>
                </a:solidFill>
              </a:defRPr>
            </a:lvl4pPr>
            <a:lvl5pPr lvl="4" algn="r">
              <a:buNone/>
              <a:defRPr sz="1416">
                <a:solidFill>
                  <a:schemeClr val="dk2"/>
                </a:solidFill>
              </a:defRPr>
            </a:lvl5pPr>
            <a:lvl6pPr lvl="5" algn="r">
              <a:buNone/>
              <a:defRPr sz="1416">
                <a:solidFill>
                  <a:schemeClr val="dk2"/>
                </a:solidFill>
              </a:defRPr>
            </a:lvl6pPr>
            <a:lvl7pPr lvl="6" algn="r">
              <a:buNone/>
              <a:defRPr sz="1416">
                <a:solidFill>
                  <a:schemeClr val="dk2"/>
                </a:solidFill>
              </a:defRPr>
            </a:lvl7pPr>
            <a:lvl8pPr lvl="7" algn="r">
              <a:buNone/>
              <a:defRPr sz="1416">
                <a:solidFill>
                  <a:schemeClr val="dk2"/>
                </a:solidFill>
              </a:defRPr>
            </a:lvl8pPr>
            <a:lvl9pPr lvl="8" algn="r">
              <a:buNone/>
              <a:defRPr sz="1416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track_pack_weekly_scedule_fb_square_2025112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" y="0"/>
            <a:ext cx="10287002" cy="10287043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578919" y="773900"/>
            <a:ext cx="2449500" cy="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9525" lIns="129525" spcFirstLastPara="1" rIns="129525" wrap="square" tIns="129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833">
                <a:solidFill>
                  <a:schemeClr val="dk2"/>
                </a:solidFill>
              </a:rPr>
              <a:t>11/3-11/9</a:t>
            </a:r>
            <a:endParaRPr b="1" i="1" sz="2833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220274" y="2080150"/>
            <a:ext cx="6351000" cy="79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700">
                <a:solidFill>
                  <a:schemeClr val="dk2"/>
                </a:solidFill>
              </a:rPr>
              <a:t>VOLUNTEER MAINTENANCE NIGHT!</a:t>
            </a:r>
            <a:br>
              <a:rPr b="1" i="1" lang="en" sz="1700">
                <a:solidFill>
                  <a:schemeClr val="dk2"/>
                </a:solidFill>
              </a:rPr>
            </a:br>
            <a:r>
              <a:rPr b="1" i="1" lang="en" sz="1700">
                <a:solidFill>
                  <a:schemeClr val="dk2"/>
                </a:solidFill>
              </a:rPr>
              <a:t>Free pizza and riding after 530-630pm</a:t>
            </a:r>
            <a:endParaRPr b="1" i="1" sz="17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220274" y="3085600"/>
            <a:ext cx="6351000" cy="79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700">
                <a:solidFill>
                  <a:schemeClr val="dk2"/>
                </a:solidFill>
              </a:rPr>
              <a:t>6-8pm practice ($5 or D-pass)</a:t>
            </a:r>
            <a:endParaRPr b="1" i="1" sz="17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220274" y="4134900"/>
            <a:ext cx="6351000" cy="79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700">
                <a:solidFill>
                  <a:schemeClr val="dk2"/>
                </a:solidFill>
              </a:rPr>
              <a:t>No scheduled events</a:t>
            </a:r>
            <a:endParaRPr b="1" i="1" sz="1700">
              <a:solidFill>
                <a:schemeClr val="dk2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220274" y="5143500"/>
            <a:ext cx="6351000" cy="79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700">
                <a:solidFill>
                  <a:schemeClr val="dk2"/>
                </a:solidFill>
              </a:rPr>
              <a:t>6-8pm practice &amp; race ($10 or D-pass)</a:t>
            </a:r>
            <a:endParaRPr b="1" i="1" sz="17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220274" y="6189650"/>
            <a:ext cx="6351000" cy="79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700">
                <a:solidFill>
                  <a:schemeClr val="dk2"/>
                </a:solidFill>
              </a:rPr>
              <a:t>No scheduled events</a:t>
            </a:r>
            <a:endParaRPr b="1" i="1" sz="1700">
              <a:solidFill>
                <a:schemeClr val="dk2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3220274" y="7201400"/>
            <a:ext cx="6351000" cy="79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700">
                <a:solidFill>
                  <a:schemeClr val="dk2"/>
                </a:solidFill>
              </a:rPr>
              <a:t>VOLUNTEER MAINTENANCE NIGHT!</a:t>
            </a:r>
            <a:br>
              <a:rPr b="1" i="1" lang="en" sz="1700">
                <a:solidFill>
                  <a:schemeClr val="dk2"/>
                </a:solidFill>
              </a:rPr>
            </a:br>
            <a:r>
              <a:rPr b="1" i="1" lang="en" sz="1700">
                <a:solidFill>
                  <a:schemeClr val="dk2"/>
                </a:solidFill>
              </a:rPr>
              <a:t>Free pizza and riding after</a:t>
            </a:r>
            <a:endParaRPr b="1" i="1" sz="1700">
              <a:solidFill>
                <a:schemeClr val="dk2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220274" y="8213150"/>
            <a:ext cx="6351000" cy="79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700">
                <a:solidFill>
                  <a:schemeClr val="dk2"/>
                </a:solidFill>
              </a:rPr>
              <a:t>2-4pm practice &amp; race ($15 or D-pass)</a:t>
            </a:r>
            <a:endParaRPr b="1" i="1" sz="1700">
              <a:solidFill>
                <a:schemeClr val="dk2"/>
              </a:solidFill>
            </a:endParaRPr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21" y="313075"/>
            <a:ext cx="1660726" cy="16845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